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4B1110-C242-4FAC-B13D-34F37A48929F}" v="1181" dt="2021-10-25T09:38:31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7149" y="45465"/>
            <a:ext cx="6587401" cy="623343"/>
          </a:xfrm>
        </p:spPr>
        <p:txBody>
          <a:bodyPr/>
          <a:lstStyle/>
          <a:p>
            <a:pPr algn="ctr"/>
            <a:r>
              <a:rPr lang="en-US" sz="3600" dirty="0" err="1"/>
              <a:t>Vredehoek</a:t>
            </a:r>
            <a:r>
              <a:rPr lang="en-US" sz="3600" dirty="0"/>
              <a:t> </a:t>
            </a:r>
            <a:r>
              <a:rPr lang="en-US" sz="3600" dirty="0" err="1"/>
              <a:t>Kwekery</a:t>
            </a:r>
            <a:r>
              <a:rPr lang="en-US" sz="3600" dirty="0"/>
              <a:t> Cultivars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7231" y="668805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F1139A3-B2FB-44FD-941F-2695394B5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217729"/>
              </p:ext>
            </p:extLst>
          </p:nvPr>
        </p:nvGraphicFramePr>
        <p:xfrm>
          <a:off x="647178" y="1638821"/>
          <a:ext cx="9728466" cy="5125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406">
                  <a:extLst>
                    <a:ext uri="{9D8B030D-6E8A-4147-A177-3AD203B41FA5}">
                      <a16:colId xmlns:a16="http://schemas.microsoft.com/office/drawing/2014/main" val="831095804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143273171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3144614022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3662147185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3650390615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1973612823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1758406281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2850158715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1491351836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2960313541"/>
                    </a:ext>
                  </a:extLst>
                </a:gridCol>
                <a:gridCol w="884406">
                  <a:extLst>
                    <a:ext uri="{9D8B030D-6E8A-4147-A177-3AD203B41FA5}">
                      <a16:colId xmlns:a16="http://schemas.microsoft.com/office/drawing/2014/main" val="3524140050"/>
                    </a:ext>
                  </a:extLst>
                </a:gridCol>
              </a:tblGrid>
              <a:tr h="579546">
                <a:tc>
                  <a:txBody>
                    <a:bodyPr/>
                    <a:lstStyle/>
                    <a:p>
                      <a:r>
                        <a:rPr lang="en-US" sz="1100" dirty="0"/>
                        <a:t>Almonds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 dirty="0">
                          <a:latin typeface="Trebuchet MS"/>
                        </a:rPr>
                        <a:t>Apples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Apricots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Avos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Figs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Nectarines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Peaches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Peaches (continued)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Plums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52090"/>
                  </a:ext>
                </a:extLst>
              </a:tr>
              <a:tr h="409091">
                <a:tc>
                  <a:txBody>
                    <a:bodyPr/>
                    <a:lstStyle/>
                    <a:p>
                      <a:r>
                        <a:rPr lang="en-US" sz="1100" dirty="0"/>
                        <a:t>Ne Plus Ultra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Babeco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Fuerte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Adams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Crimson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Alpine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Safari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Bon </a:t>
                      </a:r>
                      <a:r>
                        <a:rPr lang="en-US" sz="1100" dirty="0" err="1"/>
                        <a:t>Cheretin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African Delight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54110"/>
                  </a:ext>
                </a:extLst>
              </a:tr>
              <a:tr h="420454">
                <a:tc>
                  <a:txBody>
                    <a:bodyPr/>
                    <a:lstStyle/>
                    <a:p>
                      <a:r>
                        <a:rPr lang="en-US" sz="1100" dirty="0" err="1"/>
                        <a:t>NonPareil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Early Red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Bulida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Hass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Bruin Vye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Flame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Flavortop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Culemborg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 err="1"/>
                        <a:t>Sandvliet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Early Bon </a:t>
                      </a:r>
                      <a:r>
                        <a:rPr lang="en-US" sz="1100" dirty="0" err="1"/>
                        <a:t>Cheretin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Fortune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447068"/>
                  </a:ext>
                </a:extLst>
              </a:tr>
              <a:tr h="409091">
                <a:tc>
                  <a:txBody>
                    <a:bodyPr/>
                    <a:lstStyle/>
                    <a:p>
                      <a:r>
                        <a:rPr lang="en-US" sz="1100" dirty="0"/>
                        <a:t>Peerless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Golden Delicious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Charisma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Pinkerton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Evita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Hannepoort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Mayglo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 Wet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San Pedro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Packhams</a:t>
                      </a:r>
                      <a:r>
                        <a:rPr lang="en-US" sz="1100" dirty="0"/>
                        <a:t> Triumph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Harry Pickstone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95917"/>
                  </a:ext>
                </a:extLst>
              </a:tr>
              <a:tr h="420454">
                <a:tc>
                  <a:txBody>
                    <a:bodyPr/>
                    <a:lstStyle/>
                    <a:p>
                      <a:r>
                        <a:rPr lang="en-US" sz="1100" dirty="0"/>
                        <a:t>Texas 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Granny 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Palsteyn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White Genoa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Red Globe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Elberta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Snow 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Rosemarie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Laetitia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1339"/>
                  </a:ext>
                </a:extLst>
              </a:tr>
              <a:tr h="431819">
                <a:tc>
                  <a:txBody>
                    <a:bodyPr/>
                    <a:lstStyle/>
                    <a:p>
                      <a:r>
                        <a:rPr lang="en-US" sz="1100" dirty="0" err="1"/>
                        <a:t>Volcani</a:t>
                      </a:r>
                      <a:r>
                        <a:rPr lang="en-US" sz="1100" dirty="0"/>
                        <a:t>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Royal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Rooi Muscadel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Fairtime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Southern 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Mariana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455196"/>
                  </a:ext>
                </a:extLst>
              </a:tr>
              <a:tr h="25000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Soldonne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Sultana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Goudmyn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Sunsweet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Methley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537787"/>
                  </a:ext>
                </a:extLst>
              </a:tr>
              <a:tr h="42045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Kakamas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Supreme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Prunus Nigra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71030"/>
                  </a:ext>
                </a:extLst>
              </a:tr>
              <a:tr h="409091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 err="1"/>
                        <a:t>Supergold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Keisie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Van </a:t>
                      </a:r>
                      <a:r>
                        <a:rPr lang="en-US" sz="1100" dirty="0" err="1"/>
                        <a:t>Riebeeck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Red Beaute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582005"/>
                  </a:ext>
                </a:extLst>
              </a:tr>
              <a:tr h="42045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Oom Sarel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 err="1"/>
                        <a:t>Witzenberg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Ruby Sun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64861"/>
                  </a:ext>
                </a:extLst>
              </a:tr>
              <a:tr h="42045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Prof Malherbe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Santa Rosa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99705"/>
                  </a:ext>
                </a:extLst>
              </a:tr>
              <a:tr h="409091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Prof Neethling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 err="1"/>
                        <a:t>Songold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11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1697" y="35027"/>
            <a:ext cx="6201182" cy="738165"/>
          </a:xfrm>
        </p:spPr>
        <p:txBody>
          <a:bodyPr/>
          <a:lstStyle/>
          <a:p>
            <a:r>
              <a:rPr lang="en-US" sz="3600" dirty="0" err="1"/>
              <a:t>Vredehoek</a:t>
            </a:r>
            <a:r>
              <a:rPr lang="en-US" sz="3600" dirty="0"/>
              <a:t> </a:t>
            </a:r>
            <a:r>
              <a:rPr lang="en-US" sz="3600" dirty="0" err="1"/>
              <a:t>Kwekery</a:t>
            </a:r>
            <a:r>
              <a:rPr lang="en-US" sz="3600" dirty="0"/>
              <a:t> Cultivars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9149" y="773189"/>
            <a:ext cx="4562362" cy="856817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78" y="3136"/>
            <a:ext cx="2242159" cy="2290166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924443D-AC39-4D2A-A617-EEE67B5BE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548342"/>
              </p:ext>
            </p:extLst>
          </p:nvPr>
        </p:nvGraphicFramePr>
        <p:xfrm>
          <a:off x="623379" y="2329883"/>
          <a:ext cx="8704459" cy="280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43">
                  <a:extLst>
                    <a:ext uri="{9D8B030D-6E8A-4147-A177-3AD203B41FA5}">
                      <a16:colId xmlns:a16="http://schemas.microsoft.com/office/drawing/2014/main" val="554419702"/>
                    </a:ext>
                  </a:extLst>
                </a:gridCol>
                <a:gridCol w="1450743">
                  <a:extLst>
                    <a:ext uri="{9D8B030D-6E8A-4147-A177-3AD203B41FA5}">
                      <a16:colId xmlns:a16="http://schemas.microsoft.com/office/drawing/2014/main" val="1063152532"/>
                    </a:ext>
                  </a:extLst>
                </a:gridCol>
                <a:gridCol w="1230662">
                  <a:extLst>
                    <a:ext uri="{9D8B030D-6E8A-4147-A177-3AD203B41FA5}">
                      <a16:colId xmlns:a16="http://schemas.microsoft.com/office/drawing/2014/main" val="647375611"/>
                    </a:ext>
                  </a:extLst>
                </a:gridCol>
                <a:gridCol w="1670825">
                  <a:extLst>
                    <a:ext uri="{9D8B030D-6E8A-4147-A177-3AD203B41FA5}">
                      <a16:colId xmlns:a16="http://schemas.microsoft.com/office/drawing/2014/main" val="3508587692"/>
                    </a:ext>
                  </a:extLst>
                </a:gridCol>
                <a:gridCol w="1450743">
                  <a:extLst>
                    <a:ext uri="{9D8B030D-6E8A-4147-A177-3AD203B41FA5}">
                      <a16:colId xmlns:a16="http://schemas.microsoft.com/office/drawing/2014/main" val="2571909860"/>
                    </a:ext>
                  </a:extLst>
                </a:gridCol>
                <a:gridCol w="1450743">
                  <a:extLst>
                    <a:ext uri="{9D8B030D-6E8A-4147-A177-3AD203B41FA5}">
                      <a16:colId xmlns:a16="http://schemas.microsoft.com/office/drawing/2014/main" val="3541092462"/>
                    </a:ext>
                  </a:extLst>
                </a:gridCol>
              </a:tblGrid>
              <a:tr h="468294">
                <a:tc>
                  <a:txBody>
                    <a:bodyPr/>
                    <a:lstStyle/>
                    <a:p>
                      <a:r>
                        <a:rPr lang="en-US" sz="1100" dirty="0"/>
                        <a:t>Prunes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Pomegranates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Quinces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Prunus Rootstock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Pear Rootstock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565256"/>
                  </a:ext>
                </a:extLst>
              </a:tr>
              <a:tr h="468294">
                <a:tc>
                  <a:txBody>
                    <a:bodyPr/>
                    <a:lstStyle/>
                    <a:p>
                      <a:r>
                        <a:rPr lang="en-US" sz="1100" dirty="0"/>
                        <a:t>Van Der Merwe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Wonderful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Iceberg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BP1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099746"/>
                  </a:ext>
                </a:extLst>
              </a:tr>
              <a:tr h="47805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Kakamas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49014"/>
                  </a:ext>
                </a:extLst>
              </a:tr>
              <a:tr h="4682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Soldonne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369704"/>
                  </a:ext>
                </a:extLst>
              </a:tr>
              <a:tr h="4682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76455"/>
                  </a:ext>
                </a:extLst>
              </a:tr>
              <a:tr h="448782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512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4808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Facet</vt:lpstr>
      <vt:lpstr>Vredehoek Kwekery Cultivars</vt:lpstr>
      <vt:lpstr>Vredehoek Kwekery Cultivars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156</cp:revision>
  <dcterms:created xsi:type="dcterms:W3CDTF">2014-09-12T02:18:09Z</dcterms:created>
  <dcterms:modified xsi:type="dcterms:W3CDTF">2021-10-25T09:39:00Z</dcterms:modified>
</cp:coreProperties>
</file>